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B810"/>
    <a:srgbClr val="A0EC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2879" autoAdjust="0"/>
  </p:normalViewPr>
  <p:slideViewPr>
    <p:cSldViewPr snapToGrid="0" snapToObjects="1">
      <p:cViewPr>
        <p:scale>
          <a:sx n="94" d="100"/>
          <a:sy n="94" d="100"/>
        </p:scale>
        <p:origin x="-1440" y="-6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AD94-9121-4143-93B7-2C33FEC98E19}" type="datetimeFigureOut">
              <a:rPr lang="en-US" smtClean="0"/>
              <a:t>3/7/14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2A82B-4039-9D41-B88D-859B8F926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978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AD94-9121-4143-93B7-2C33FEC98E19}" type="datetimeFigureOut">
              <a:rPr lang="en-US" smtClean="0"/>
              <a:t>3/7/14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2A82B-4039-9D41-B88D-859B8F926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228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AD94-9121-4143-93B7-2C33FEC98E19}" type="datetimeFigureOut">
              <a:rPr lang="en-US" smtClean="0"/>
              <a:t>3/7/14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2A82B-4039-9D41-B88D-859B8F926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32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AD94-9121-4143-93B7-2C33FEC98E19}" type="datetimeFigureOut">
              <a:rPr lang="en-US" smtClean="0"/>
              <a:t>3/7/14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2A82B-4039-9D41-B88D-859B8F926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801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AD94-9121-4143-93B7-2C33FEC98E19}" type="datetimeFigureOut">
              <a:rPr lang="en-US" smtClean="0"/>
              <a:t>3/7/14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2A82B-4039-9D41-B88D-859B8F926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36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AD94-9121-4143-93B7-2C33FEC98E19}" type="datetimeFigureOut">
              <a:rPr lang="en-US" smtClean="0"/>
              <a:t>3/7/14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2A82B-4039-9D41-B88D-859B8F926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490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AD94-9121-4143-93B7-2C33FEC98E19}" type="datetimeFigureOut">
              <a:rPr lang="en-US" smtClean="0"/>
              <a:t>3/7/14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2A82B-4039-9D41-B88D-859B8F926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136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AD94-9121-4143-93B7-2C33FEC98E19}" type="datetimeFigureOut">
              <a:rPr lang="en-US" smtClean="0"/>
              <a:t>3/7/14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2A82B-4039-9D41-B88D-859B8F926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68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AD94-9121-4143-93B7-2C33FEC98E19}" type="datetimeFigureOut">
              <a:rPr lang="en-US" smtClean="0"/>
              <a:t>3/7/14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2A82B-4039-9D41-B88D-859B8F926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58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AD94-9121-4143-93B7-2C33FEC98E19}" type="datetimeFigureOut">
              <a:rPr lang="en-US" smtClean="0"/>
              <a:t>3/7/14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2A82B-4039-9D41-B88D-859B8F926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94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DAD94-9121-4143-93B7-2C33FEC98E19}" type="datetimeFigureOut">
              <a:rPr lang="en-US" smtClean="0"/>
              <a:t>3/7/14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2A82B-4039-9D41-B88D-859B8F926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294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ADAD94-9121-4143-93B7-2C33FEC98E19}" type="datetimeFigureOut">
              <a:rPr lang="en-US" smtClean="0"/>
              <a:t>3/7/14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02A82B-4039-9D41-B88D-859B8F926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871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l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Freeform 7"/>
          <p:cNvSpPr/>
          <p:nvPr/>
        </p:nvSpPr>
        <p:spPr>
          <a:xfrm>
            <a:off x="216934" y="799750"/>
            <a:ext cx="8760738" cy="4936227"/>
          </a:xfrm>
          <a:custGeom>
            <a:avLst/>
            <a:gdLst>
              <a:gd name="connsiteX0" fmla="*/ 0 w 7939844"/>
              <a:gd name="connsiteY0" fmla="*/ 4169313 h 4656531"/>
              <a:gd name="connsiteX1" fmla="*/ 159756 w 7939844"/>
              <a:gd name="connsiteY1" fmla="*/ 4656531 h 4656531"/>
              <a:gd name="connsiteX2" fmla="*/ 2452246 w 7939844"/>
              <a:gd name="connsiteY2" fmla="*/ 3738005 h 4656531"/>
              <a:gd name="connsiteX3" fmla="*/ 5863024 w 7939844"/>
              <a:gd name="connsiteY3" fmla="*/ 990412 h 4656531"/>
              <a:gd name="connsiteX4" fmla="*/ 7748137 w 7939844"/>
              <a:gd name="connsiteY4" fmla="*/ 439296 h 4656531"/>
              <a:gd name="connsiteX5" fmla="*/ 7939844 w 7939844"/>
              <a:gd name="connsiteY5" fmla="*/ 0 h 4656531"/>
              <a:gd name="connsiteX6" fmla="*/ 5791134 w 7939844"/>
              <a:gd name="connsiteY6" fmla="*/ 630988 h 4656531"/>
              <a:gd name="connsiteX7" fmla="*/ 2284503 w 7939844"/>
              <a:gd name="connsiteY7" fmla="*/ 3426504 h 4656531"/>
              <a:gd name="connsiteX8" fmla="*/ 0 w 7939844"/>
              <a:gd name="connsiteY8" fmla="*/ 4273146 h 4656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939844" h="4656531">
                <a:moveTo>
                  <a:pt x="0" y="4169313"/>
                </a:moveTo>
                <a:lnTo>
                  <a:pt x="159756" y="4656531"/>
                </a:lnTo>
                <a:lnTo>
                  <a:pt x="2452246" y="3738005"/>
                </a:lnTo>
                <a:lnTo>
                  <a:pt x="5863024" y="990412"/>
                </a:lnTo>
                <a:lnTo>
                  <a:pt x="7748137" y="439296"/>
                </a:lnTo>
                <a:lnTo>
                  <a:pt x="7939844" y="0"/>
                </a:lnTo>
                <a:lnTo>
                  <a:pt x="5791134" y="630988"/>
                </a:lnTo>
                <a:lnTo>
                  <a:pt x="2284503" y="3426504"/>
                </a:lnTo>
                <a:lnTo>
                  <a:pt x="0" y="4273146"/>
                </a:lnTo>
              </a:path>
            </a:pathLst>
          </a:custGeom>
          <a:solidFill>
            <a:srgbClr val="FF6600"/>
          </a:solidFill>
          <a:ln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19322333">
            <a:off x="3047277" y="3031224"/>
            <a:ext cx="3017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Display Area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2698927" y="1242918"/>
            <a:ext cx="3583980" cy="2809609"/>
          </a:xfrm>
          <a:prstGeom prst="straightConnector1">
            <a:avLst/>
          </a:prstGeom>
          <a:ln>
            <a:solidFill>
              <a:srgbClr val="FF6600"/>
            </a:solidFill>
            <a:headEnd type="arrow" w="lg" len="lg"/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6282907" y="476641"/>
            <a:ext cx="2694765" cy="766277"/>
          </a:xfrm>
          <a:prstGeom prst="straightConnector1">
            <a:avLst/>
          </a:prstGeom>
          <a:ln>
            <a:solidFill>
              <a:srgbClr val="FF6600"/>
            </a:solidFill>
            <a:headEnd type="arrow" w="lg" len="lg"/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216934" y="4052527"/>
            <a:ext cx="2481993" cy="878614"/>
          </a:xfrm>
          <a:prstGeom prst="straightConnector1">
            <a:avLst/>
          </a:prstGeom>
          <a:ln>
            <a:solidFill>
              <a:srgbClr val="FF6600"/>
            </a:solidFill>
            <a:headEnd type="arrow" w="lg" len="lg"/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 rot="20446396">
            <a:off x="97617" y="3683195"/>
            <a:ext cx="263501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 smtClean="0">
                <a:solidFill>
                  <a:srgbClr val="A0EC4B"/>
                </a:solidFill>
                <a:latin typeface="Helvetica"/>
                <a:cs typeface="Helvetica"/>
              </a:rPr>
              <a:t>51 inches wide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>
                <a:solidFill>
                  <a:srgbClr val="A0EC4B"/>
                </a:solidFill>
                <a:latin typeface="Helvetica"/>
                <a:cs typeface="Helvetica"/>
              </a:rPr>
              <a:t>Intro Poster + 6 pages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>
                <a:solidFill>
                  <a:srgbClr val="A0EC4B"/>
                </a:solidFill>
                <a:latin typeface="Helvetica"/>
                <a:cs typeface="Helvetica"/>
              </a:rPr>
              <a:t>1 inch gaps</a:t>
            </a:r>
            <a:endParaRPr lang="en-US" sz="1400" dirty="0">
              <a:solidFill>
                <a:srgbClr val="A0EC4B"/>
              </a:solidFill>
              <a:latin typeface="Helvetica"/>
              <a:cs typeface="Helvetica"/>
            </a:endParaRPr>
          </a:p>
        </p:txBody>
      </p:sp>
      <p:sp>
        <p:nvSpPr>
          <p:cNvPr id="32" name="TextBox 31"/>
          <p:cNvSpPr txBox="1"/>
          <p:nvPr/>
        </p:nvSpPr>
        <p:spPr>
          <a:xfrm rot="19234650">
            <a:off x="2601685" y="1911258"/>
            <a:ext cx="31152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altLang="ko-KR" sz="1600" dirty="0" smtClean="0">
                <a:solidFill>
                  <a:srgbClr val="A0EC4B"/>
                </a:solidFill>
              </a:rPr>
              <a:t>110</a:t>
            </a:r>
            <a:r>
              <a:rPr lang="ko-KR" altLang="en-US" sz="1600" dirty="0" smtClean="0">
                <a:solidFill>
                  <a:srgbClr val="A0EC4B"/>
                </a:solidFill>
              </a:rPr>
              <a:t> </a:t>
            </a:r>
            <a:r>
              <a:rPr lang="en-US" altLang="ko-KR" sz="1600" dirty="0" smtClean="0">
                <a:solidFill>
                  <a:srgbClr val="A0EC4B"/>
                </a:solidFill>
              </a:rPr>
              <a:t>inches wide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rgbClr val="A0EC4B"/>
                </a:solidFill>
              </a:rPr>
              <a:t>17 pages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rgbClr val="A0EC4B"/>
                </a:solidFill>
              </a:rPr>
              <a:t>1.5 inch gap between pages</a:t>
            </a:r>
            <a:endParaRPr lang="en-US" sz="1600" dirty="0">
              <a:solidFill>
                <a:srgbClr val="A0EC4B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 rot="20588762">
            <a:off x="6278670" y="178563"/>
            <a:ext cx="17957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400" dirty="0" smtClean="0">
                <a:solidFill>
                  <a:srgbClr val="A0EC4B"/>
                </a:solidFill>
                <a:latin typeface="Helvetica"/>
                <a:cs typeface="Helvetica"/>
              </a:rPr>
              <a:t>53 inches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>
                <a:solidFill>
                  <a:srgbClr val="A0EC4B"/>
                </a:solidFill>
                <a:latin typeface="Helvetica"/>
                <a:cs typeface="Helvetica"/>
              </a:rPr>
              <a:t>9 pages 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>
                <a:solidFill>
                  <a:srgbClr val="A0EC4B"/>
                </a:solidFill>
                <a:latin typeface="Helvetica"/>
                <a:cs typeface="Helvetica"/>
              </a:rPr>
              <a:t>1 inch gaps</a:t>
            </a:r>
            <a:endParaRPr lang="en-US" sz="1400" dirty="0">
              <a:solidFill>
                <a:srgbClr val="A0EC4B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421837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ll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486" b="1902"/>
          <a:stretch/>
        </p:blipFill>
        <p:spPr>
          <a:xfrm>
            <a:off x="0" y="0"/>
            <a:ext cx="9144000" cy="688045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08807" y="1284135"/>
            <a:ext cx="867564" cy="1469754"/>
          </a:xfrm>
          <a:prstGeom prst="rect">
            <a:avLst/>
          </a:prstGeom>
          <a:solidFill>
            <a:srgbClr val="62B81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200" dirty="0" smtClean="0"/>
              <a:t>Tactile Book Introduction</a:t>
            </a:r>
          </a:p>
          <a:p>
            <a:pPr algn="ctr"/>
            <a:r>
              <a:rPr lang="en-US" sz="1200" dirty="0" smtClean="0"/>
              <a:t>&amp;</a:t>
            </a:r>
          </a:p>
          <a:p>
            <a:pPr algn="ctr"/>
            <a:r>
              <a:rPr lang="en-US" sz="1200" dirty="0" smtClean="0"/>
              <a:t>Book Description</a:t>
            </a:r>
            <a:endParaRPr lang="en-US" sz="1200" dirty="0"/>
          </a:p>
        </p:txBody>
      </p:sp>
      <p:sp>
        <p:nvSpPr>
          <p:cNvPr id="6" name="Rectangle 5"/>
          <p:cNvSpPr/>
          <p:nvPr/>
        </p:nvSpPr>
        <p:spPr>
          <a:xfrm>
            <a:off x="2502240" y="2213171"/>
            <a:ext cx="754404" cy="540718"/>
          </a:xfrm>
          <a:prstGeom prst="rect">
            <a:avLst/>
          </a:prstGeom>
          <a:solidFill>
            <a:srgbClr val="A0EC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Page 1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395089" y="2213171"/>
            <a:ext cx="754404" cy="540718"/>
          </a:xfrm>
          <a:prstGeom prst="rect">
            <a:avLst/>
          </a:prstGeom>
          <a:solidFill>
            <a:srgbClr val="A0EC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Page 2</a:t>
            </a:r>
          </a:p>
        </p:txBody>
      </p:sp>
      <p:sp>
        <p:nvSpPr>
          <p:cNvPr id="8" name="Rectangle 7"/>
          <p:cNvSpPr/>
          <p:nvPr/>
        </p:nvSpPr>
        <p:spPr>
          <a:xfrm>
            <a:off x="4300511" y="2213171"/>
            <a:ext cx="754404" cy="540718"/>
          </a:xfrm>
          <a:prstGeom prst="rect">
            <a:avLst/>
          </a:prstGeom>
          <a:solidFill>
            <a:srgbClr val="A0EC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Page 3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205933" y="2213171"/>
            <a:ext cx="754404" cy="540718"/>
          </a:xfrm>
          <a:prstGeom prst="rect">
            <a:avLst/>
          </a:prstGeom>
          <a:solidFill>
            <a:srgbClr val="A0EC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Page 4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111355" y="2044912"/>
            <a:ext cx="754404" cy="540718"/>
          </a:xfrm>
          <a:prstGeom prst="rect">
            <a:avLst/>
          </a:prstGeom>
          <a:solidFill>
            <a:srgbClr val="A0EC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Page 5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941339" y="1623653"/>
            <a:ext cx="754404" cy="540718"/>
          </a:xfrm>
          <a:prstGeom prst="rect">
            <a:avLst/>
          </a:prstGeom>
          <a:solidFill>
            <a:srgbClr val="A0EC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Page 6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783896" y="1284135"/>
            <a:ext cx="754404" cy="540718"/>
          </a:xfrm>
          <a:prstGeom prst="rect">
            <a:avLst/>
          </a:prstGeom>
          <a:solidFill>
            <a:srgbClr val="A0EC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Page7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626456" y="895817"/>
            <a:ext cx="517544" cy="540718"/>
          </a:xfrm>
          <a:prstGeom prst="rect">
            <a:avLst/>
          </a:prstGeom>
          <a:solidFill>
            <a:srgbClr val="A0EC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Ins="0"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Page   8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502240" y="3118559"/>
            <a:ext cx="4363519" cy="12575"/>
          </a:xfrm>
          <a:prstGeom prst="line">
            <a:avLst/>
          </a:prstGeom>
          <a:ln>
            <a:solidFill>
              <a:srgbClr val="FF6600"/>
            </a:solidFill>
            <a:headEnd type="oval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6853186" y="2044912"/>
            <a:ext cx="2290814" cy="1086223"/>
          </a:xfrm>
          <a:prstGeom prst="straightConnector1">
            <a:avLst/>
          </a:prstGeom>
          <a:ln>
            <a:solidFill>
              <a:srgbClr val="FF6600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244071" y="3074085"/>
            <a:ext cx="30426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FF6600"/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a:rPr>
              <a:t>Story Line</a:t>
            </a:r>
            <a:endParaRPr lang="en-US" sz="2400" b="1" dirty="0">
              <a:solidFill>
                <a:srgbClr val="FF6600"/>
              </a:solidFill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24233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ll3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520" b="5507"/>
          <a:stretch/>
        </p:blipFill>
        <p:spPr>
          <a:xfrm>
            <a:off x="0" y="-3"/>
            <a:ext cx="9171024" cy="685800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335158" y="1713301"/>
            <a:ext cx="754404" cy="540718"/>
          </a:xfrm>
          <a:prstGeom prst="rect">
            <a:avLst/>
          </a:prstGeom>
          <a:solidFill>
            <a:srgbClr val="A0EC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Page 28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258940" y="1713301"/>
            <a:ext cx="754404" cy="540718"/>
          </a:xfrm>
          <a:prstGeom prst="rect">
            <a:avLst/>
          </a:prstGeom>
          <a:solidFill>
            <a:srgbClr val="A0EC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Page 29</a:t>
            </a:r>
          </a:p>
        </p:txBody>
      </p:sp>
      <p:sp>
        <p:nvSpPr>
          <p:cNvPr id="8" name="Rectangle 7"/>
          <p:cNvSpPr/>
          <p:nvPr/>
        </p:nvSpPr>
        <p:spPr>
          <a:xfrm>
            <a:off x="4182722" y="1713301"/>
            <a:ext cx="754404" cy="540718"/>
          </a:xfrm>
          <a:prstGeom prst="rect">
            <a:avLst/>
          </a:prstGeom>
          <a:solidFill>
            <a:srgbClr val="A0EC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Page 30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106504" y="1713301"/>
            <a:ext cx="754404" cy="540718"/>
          </a:xfrm>
          <a:prstGeom prst="rect">
            <a:avLst/>
          </a:prstGeom>
          <a:solidFill>
            <a:srgbClr val="A0EC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Page 31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273499" y="1713301"/>
            <a:ext cx="754404" cy="540718"/>
          </a:xfrm>
          <a:prstGeom prst="rect">
            <a:avLst/>
          </a:prstGeom>
          <a:solidFill>
            <a:srgbClr val="A0EC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Page 32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411376" y="1983660"/>
            <a:ext cx="754404" cy="540718"/>
          </a:xfrm>
          <a:prstGeom prst="rect">
            <a:avLst/>
          </a:prstGeom>
          <a:solidFill>
            <a:srgbClr val="A0EC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Page 27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87594" y="2254019"/>
            <a:ext cx="754404" cy="540718"/>
          </a:xfrm>
          <a:prstGeom prst="rect">
            <a:avLst/>
          </a:prstGeom>
          <a:solidFill>
            <a:srgbClr val="A0EC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Page …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2676778"/>
            <a:ext cx="318216" cy="540718"/>
          </a:xfrm>
          <a:prstGeom prst="rect">
            <a:avLst/>
          </a:prstGeom>
          <a:solidFill>
            <a:srgbClr val="A0EC4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4397569" y="3526458"/>
            <a:ext cx="0" cy="2188261"/>
          </a:xfrm>
          <a:prstGeom prst="straightConnector1">
            <a:avLst/>
          </a:prstGeom>
          <a:ln w="31750"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520176" y="4337598"/>
            <a:ext cx="17547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000000"/>
                </a:solidFill>
              </a:rPr>
              <a:t>35 inch</a:t>
            </a:r>
            <a:endParaRPr lang="en-US" sz="1600" dirty="0">
              <a:solidFill>
                <a:srgbClr val="000000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4397569" y="2254019"/>
            <a:ext cx="0" cy="963477"/>
          </a:xfrm>
          <a:prstGeom prst="straightConnector1">
            <a:avLst/>
          </a:prstGeom>
          <a:ln w="31750"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056228" y="2502349"/>
            <a:ext cx="223868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smtClean="0"/>
              <a:t>Reachable height </a:t>
            </a:r>
          </a:p>
          <a:p>
            <a:pPr algn="r"/>
            <a:r>
              <a:rPr lang="en-US" sz="1600" dirty="0" smtClean="0"/>
              <a:t>by hand</a:t>
            </a:r>
            <a:endParaRPr lang="en-US" sz="1600" dirty="0"/>
          </a:p>
        </p:txBody>
      </p:sp>
      <p:pic>
        <p:nvPicPr>
          <p:cNvPr id="19" name="Picture 18" descr="stock-vector-silhouette-of-a-man-129978467.jpg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955" b="89831" l="0" r="20667">
                        <a14:foregroundMark x1="12444" y1="78531" x2="12444" y2="785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9083" b="41281"/>
          <a:stretch/>
        </p:blipFill>
        <p:spPr>
          <a:xfrm flipH="1">
            <a:off x="4397569" y="799210"/>
            <a:ext cx="2553853" cy="57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247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73</Words>
  <Application>Microsoft Macintosh PowerPoint</Application>
  <PresentationFormat>On-screen Show (4:3)</PresentationFormat>
  <Paragraphs>32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PowerPoint Presentation</vt:lpstr>
    </vt:vector>
  </TitlesOfParts>
  <Company>University of Colorado Boulder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Yeh</dc:creator>
  <cp:lastModifiedBy>Jeeeun kim</cp:lastModifiedBy>
  <cp:revision>15</cp:revision>
  <dcterms:created xsi:type="dcterms:W3CDTF">2014-03-06T23:55:45Z</dcterms:created>
  <dcterms:modified xsi:type="dcterms:W3CDTF">2014-03-08T04:49:34Z</dcterms:modified>
</cp:coreProperties>
</file>

<file path=docProps/thumbnail.jpeg>
</file>